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74" r:id="rId2"/>
    <p:sldId id="288" r:id="rId3"/>
    <p:sldId id="296" r:id="rId4"/>
    <p:sldId id="297" r:id="rId5"/>
    <p:sldId id="298" r:id="rId6"/>
    <p:sldId id="299" r:id="rId7"/>
    <p:sldId id="294" r:id="rId8"/>
    <p:sldId id="295" r:id="rId9"/>
    <p:sldId id="289" r:id="rId10"/>
    <p:sldId id="290" r:id="rId11"/>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3774" y="96"/>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8/29/2019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818389398"/>
              </p:ext>
            </p:extLst>
          </p:nvPr>
        </p:nvGraphicFramePr>
        <p:xfrm>
          <a:off x="180474" y="223710"/>
          <a:ext cx="7025777" cy="2970210"/>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I Need Stitches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hands relaxed at sides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Failure to perform a reload before the last shot fired will be a procedural penalty.</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 Perform a mandatory reload before the last shot fired.</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92FB240-19C9-4317-B0D5-FA7BA99390A1}"/>
              </a:ext>
            </a:extLst>
          </p:cNvPr>
          <p:cNvPicPr>
            <a:picLocks noChangeAspect="1"/>
          </p:cNvPicPr>
          <p:nvPr/>
        </p:nvPicPr>
        <p:blipFill>
          <a:blip r:embed="rId5"/>
          <a:stretch>
            <a:fillRect/>
          </a:stretch>
        </p:blipFill>
        <p:spPr>
          <a:xfrm>
            <a:off x="723228" y="3238856"/>
            <a:ext cx="5868745" cy="5483360"/>
          </a:xfrm>
          <a:prstGeom prst="rect">
            <a:avLst/>
          </a:prstGeom>
        </p:spPr>
      </p:pic>
      <p:cxnSp>
        <p:nvCxnSpPr>
          <p:cNvPr id="4" name="Straight Connector 3">
            <a:extLst>
              <a:ext uri="{FF2B5EF4-FFF2-40B4-BE49-F238E27FC236}">
                <a16:creationId xmlns:a16="http://schemas.microsoft.com/office/drawing/2014/main" id="{65291B51-0F64-40CE-AFD6-E9B00A0AE417}"/>
              </a:ext>
            </a:extLst>
          </p:cNvPr>
          <p:cNvCxnSpPr>
            <a:cxnSpLocks/>
          </p:cNvCxnSpPr>
          <p:nvPr/>
        </p:nvCxnSpPr>
        <p:spPr>
          <a:xfrm>
            <a:off x="2392822" y="3486684"/>
            <a:ext cx="2256090" cy="119641"/>
          </a:xfrm>
          <a:prstGeom prst="line">
            <a:avLst/>
          </a:prstGeom>
        </p:spPr>
        <p:style>
          <a:lnRef idx="2">
            <a:schemeClr val="dk1"/>
          </a:lnRef>
          <a:fillRef idx="0">
            <a:schemeClr val="dk1"/>
          </a:fillRef>
          <a:effectRef idx="1">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4801314"/>
          </a:xfrm>
          <a:prstGeom prst="rect">
            <a:avLst/>
          </a:prstGeom>
          <a:noFill/>
        </p:spPr>
        <p:txBody>
          <a:bodyPr wrap="square" rtlCol="0">
            <a:spAutoFit/>
          </a:bodyPr>
          <a:lstStyle/>
          <a:p>
            <a:pPr algn="ctr"/>
            <a:r>
              <a:rPr lang="en-US" b="1" dirty="0"/>
              <a:t>My Knees Hurt</a:t>
            </a:r>
          </a:p>
          <a:p>
            <a:pPr algn="ctr"/>
            <a:r>
              <a:rPr lang="en-US" b="1" dirty="0"/>
              <a:t>Written Stage Briefing</a:t>
            </a:r>
          </a:p>
          <a:p>
            <a:r>
              <a:rPr lang="en-US" dirty="0"/>
              <a:t>My Knees Hurt is a 26 round, 130 point, Comstock field course. There are ten USPSA targets, three pepper poppers, and three mini poppers. The best two hits per target will score. Steel must fall to score. The start signal is audible.</a:t>
            </a:r>
          </a:p>
          <a:p>
            <a:endParaRPr lang="en-US" dirty="0"/>
          </a:p>
          <a:p>
            <a:r>
              <a:rPr lang="en-US" dirty="0"/>
              <a:t>The start position is standing outside the shooting area at either barrel at rear of shooting area, with both palms flat on top of the barrel. Unloaded pistol or PCC is placed on the barrel opposite the start position, muzzle pointed down range, trigger guard on mark.</a:t>
            </a:r>
          </a:p>
          <a:p>
            <a:endParaRPr lang="en-US" dirty="0"/>
          </a:p>
          <a:p>
            <a:r>
              <a:rPr lang="en-US" dirty="0"/>
              <a:t>Upon start signal, engage targets as they become available from within the shooting area. The wall marked with orange paint and in the diagram is considered to be a port and may be shot under.</a:t>
            </a:r>
          </a:p>
        </p:txBody>
      </p:sp>
    </p:spTree>
    <p:extLst>
      <p:ext uri="{BB962C8B-B14F-4D97-AF65-F5344CB8AC3E}">
        <p14:creationId xmlns:p14="http://schemas.microsoft.com/office/powerpoint/2010/main" val="3687129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41832" y="384561"/>
            <a:ext cx="6699903" cy="4801314"/>
          </a:xfrm>
          <a:prstGeom prst="rect">
            <a:avLst/>
          </a:prstGeom>
          <a:noFill/>
        </p:spPr>
        <p:txBody>
          <a:bodyPr wrap="square" rtlCol="0">
            <a:spAutoFit/>
          </a:bodyPr>
          <a:lstStyle/>
          <a:p>
            <a:pPr algn="ctr"/>
            <a:r>
              <a:rPr lang="en-US" b="1" dirty="0"/>
              <a:t>I Need Stitches</a:t>
            </a:r>
          </a:p>
          <a:p>
            <a:pPr algn="ctr"/>
            <a:r>
              <a:rPr lang="en-US" b="1" dirty="0"/>
              <a:t>Written Stage Briefing</a:t>
            </a:r>
          </a:p>
          <a:p>
            <a:r>
              <a:rPr lang="en-US" dirty="0"/>
              <a:t>I Need Stitches is a 12 round, 60 point, Comstock Short Course. There are four IPSC targets, two mini poppers, and two falling plates. The best two hits per target will score. Steel must fall to score. The start signal is audible.</a:t>
            </a:r>
          </a:p>
          <a:p>
            <a:endParaRPr lang="en-US" dirty="0"/>
          </a:p>
          <a:p>
            <a:r>
              <a:rPr lang="en-US" dirty="0"/>
              <a:t>The handgun start position is standing outside the shooting area with both feet on X’s. Handgun is loaded and holstered.</a:t>
            </a:r>
          </a:p>
          <a:p>
            <a:endParaRPr lang="en-US" dirty="0"/>
          </a:p>
          <a:p>
            <a:r>
              <a:rPr lang="en-US" dirty="0"/>
              <a:t>The PCC start position is standing outside the shooting area with both feet on X’s. Loaded carbine held in both hands, safety on, shouldered, muzzle pointed at orange cone.</a:t>
            </a:r>
          </a:p>
          <a:p>
            <a:endParaRPr lang="en-US" dirty="0"/>
          </a:p>
          <a:p>
            <a:r>
              <a:rPr lang="en-US" dirty="0"/>
              <a:t>Upon start signal, engage targets as they become available from within the shooting area. Perform a mandatory reload before the last shot fired.</a:t>
            </a:r>
          </a:p>
        </p:txBody>
      </p:sp>
    </p:spTree>
    <p:extLst>
      <p:ext uri="{BB962C8B-B14F-4D97-AF65-F5344CB8AC3E}">
        <p14:creationId xmlns:p14="http://schemas.microsoft.com/office/powerpoint/2010/main" val="2536253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11799825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Don’t Trip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3836CC73-988F-4565-BCBA-3E1CEFCC00BB}"/>
              </a:ext>
            </a:extLst>
          </p:cNvPr>
          <p:cNvPicPr>
            <a:picLocks noChangeAspect="1"/>
          </p:cNvPicPr>
          <p:nvPr/>
        </p:nvPicPr>
        <p:blipFill>
          <a:blip r:embed="rId5"/>
          <a:stretch>
            <a:fillRect/>
          </a:stretch>
        </p:blipFill>
        <p:spPr>
          <a:xfrm>
            <a:off x="1628139" y="3220245"/>
            <a:ext cx="4130445" cy="615724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5078313"/>
          </a:xfrm>
          <a:prstGeom prst="rect">
            <a:avLst/>
          </a:prstGeom>
          <a:noFill/>
        </p:spPr>
        <p:txBody>
          <a:bodyPr wrap="square" rtlCol="0">
            <a:spAutoFit/>
          </a:bodyPr>
          <a:lstStyle/>
          <a:p>
            <a:pPr algn="ctr"/>
            <a:r>
              <a:rPr lang="en-US" b="1" dirty="0"/>
              <a:t>Don’t Trip</a:t>
            </a:r>
          </a:p>
          <a:p>
            <a:pPr algn="ctr"/>
            <a:r>
              <a:rPr lang="en-US" b="1" dirty="0"/>
              <a:t>Written Stage Briefing</a:t>
            </a:r>
          </a:p>
          <a:p>
            <a:r>
              <a:rPr lang="en-US" dirty="0"/>
              <a:t>Don’t Trip is a 12 round, 60 point, Comstock Short course. There are four USPSA paper targets, two Colt Speed Steel targets, and two mini poppers. The best two hits per target will score. Steel must fall to score. The start signal is audible.</a:t>
            </a:r>
          </a:p>
          <a:p>
            <a:endParaRPr lang="en-US" dirty="0"/>
          </a:p>
          <a:p>
            <a:r>
              <a:rPr lang="en-US" dirty="0"/>
              <a:t>The handgun start position is standing inside the shooting area with both feet on X’s, toes touching fault line, hands relaxed at sides. Handgun is loaded and holstered.</a:t>
            </a:r>
          </a:p>
          <a:p>
            <a:endParaRPr lang="en-US" dirty="0"/>
          </a:p>
          <a:p>
            <a:r>
              <a:rPr lang="en-US" dirty="0"/>
              <a:t>The PCC start position is standing inside the shooting area with both feet on X’s, toes touching fault line. Loaded carbine held with both hands, safety on, buttstock on belt, muzzle pointed in a safe direction</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7798839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Speed Check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Hands relaxed at sides.</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B0E7766-DF54-4258-8E0C-EDF46158730D}"/>
              </a:ext>
            </a:extLst>
          </p:cNvPr>
          <p:cNvPicPr>
            <a:picLocks noChangeAspect="1"/>
          </p:cNvPicPr>
          <p:nvPr/>
        </p:nvPicPr>
        <p:blipFill>
          <a:blip r:embed="rId5"/>
          <a:stretch>
            <a:fillRect/>
          </a:stretch>
        </p:blipFill>
        <p:spPr>
          <a:xfrm>
            <a:off x="806313" y="3200400"/>
            <a:ext cx="5702573" cy="5922672"/>
          </a:xfrm>
          <a:prstGeom prst="rect">
            <a:avLst/>
          </a:prstGeom>
        </p:spPr>
      </p:pic>
      <p:sp>
        <p:nvSpPr>
          <p:cNvPr id="3" name="Isosceles Triangle 2">
            <a:extLst>
              <a:ext uri="{FF2B5EF4-FFF2-40B4-BE49-F238E27FC236}">
                <a16:creationId xmlns:a16="http://schemas.microsoft.com/office/drawing/2014/main" id="{9C31F09F-2DD3-4A55-959A-9222E75ADD3D}"/>
              </a:ext>
            </a:extLst>
          </p:cNvPr>
          <p:cNvSpPr/>
          <p:nvPr/>
        </p:nvSpPr>
        <p:spPr>
          <a:xfrm>
            <a:off x="3990886" y="6417892"/>
            <a:ext cx="119641" cy="264919"/>
          </a:xfrm>
          <a:prstGeom prst="triangle">
            <a:avLst/>
          </a:prstGeom>
          <a:solidFill>
            <a:srgbClr val="FFC000"/>
          </a:solidFill>
          <a:ln>
            <a:solidFill>
              <a:srgbClr val="FFC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4801314"/>
          </a:xfrm>
          <a:prstGeom prst="rect">
            <a:avLst/>
          </a:prstGeom>
          <a:noFill/>
        </p:spPr>
        <p:txBody>
          <a:bodyPr wrap="square" rtlCol="0">
            <a:spAutoFit/>
          </a:bodyPr>
          <a:lstStyle/>
          <a:p>
            <a:pPr algn="ctr"/>
            <a:r>
              <a:rPr lang="en-US" b="1" dirty="0"/>
              <a:t>Speed Check</a:t>
            </a:r>
          </a:p>
          <a:p>
            <a:pPr algn="ctr"/>
            <a:r>
              <a:rPr lang="en-US" b="1" dirty="0"/>
              <a:t>Written Stage Briefing</a:t>
            </a:r>
          </a:p>
          <a:p>
            <a:r>
              <a:rPr lang="en-US" dirty="0"/>
              <a:t>Speed Check is a 12 round, 60 point, Comstock Short course. There are four USPSA paper targets, and four Colt Speed Steel targets. The best two hits per target will score. Steel must fall to score. The start signal is audible.</a:t>
            </a:r>
          </a:p>
          <a:p>
            <a:endParaRPr lang="en-US" dirty="0"/>
          </a:p>
          <a:p>
            <a:r>
              <a:rPr lang="en-US" dirty="0"/>
              <a:t>The handgun start position is standing outside the shooting area with both feet on X’s, hands relaxed at sides. Handgun is loaded and holstered.</a:t>
            </a:r>
          </a:p>
          <a:p>
            <a:endParaRPr lang="en-US" dirty="0"/>
          </a:p>
          <a:p>
            <a:r>
              <a:rPr lang="en-US" dirty="0"/>
              <a:t>The PCC start position is standing outside the shooting area with both feet on X’s. Loaded carbine held with both hands, safety on, shouldered, muzzle pointed at orange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17524186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546430257"/>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Three Times the Pain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Standing outside the shooting area, heels touching forward fault line OR toes touching rear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1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279AB8C3-ACBA-4744-A6EE-63ED7E75F723}"/>
              </a:ext>
            </a:extLst>
          </p:cNvPr>
          <p:cNvPicPr>
            <a:picLocks noChangeAspect="1"/>
          </p:cNvPicPr>
          <p:nvPr/>
        </p:nvPicPr>
        <p:blipFill>
          <a:blip r:embed="rId5"/>
          <a:stretch>
            <a:fillRect/>
          </a:stretch>
        </p:blipFill>
        <p:spPr>
          <a:xfrm>
            <a:off x="180474" y="3474393"/>
            <a:ext cx="7025777" cy="417461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AFE0F32-9526-47DA-9897-18DB89D7CD5B}"/>
              </a:ext>
            </a:extLst>
          </p:cNvPr>
          <p:cNvSpPr txBox="1"/>
          <p:nvPr/>
        </p:nvSpPr>
        <p:spPr>
          <a:xfrm>
            <a:off x="307649" y="384561"/>
            <a:ext cx="6699903" cy="5632311"/>
          </a:xfrm>
          <a:prstGeom prst="rect">
            <a:avLst/>
          </a:prstGeom>
          <a:noFill/>
        </p:spPr>
        <p:txBody>
          <a:bodyPr wrap="square" rtlCol="0">
            <a:spAutoFit/>
          </a:bodyPr>
          <a:lstStyle/>
          <a:p>
            <a:pPr algn="ctr"/>
            <a:r>
              <a:rPr lang="en-US" b="1" dirty="0"/>
              <a:t>Three Times the Pain</a:t>
            </a:r>
          </a:p>
          <a:p>
            <a:pPr algn="ctr"/>
            <a:r>
              <a:rPr lang="en-US" b="1" dirty="0"/>
              <a:t>Written Stage Briefing</a:t>
            </a:r>
          </a:p>
          <a:p>
            <a:r>
              <a:rPr lang="en-US" dirty="0"/>
              <a:t>Three Times the Pain is a 25 round, 125 point, Comstock field course. There are eight IPSC targets, and one mini popper. The best three hits per target will score. Steel must fall to score. The start signal is audible.</a:t>
            </a:r>
          </a:p>
          <a:p>
            <a:endParaRPr lang="en-US" dirty="0"/>
          </a:p>
          <a:p>
            <a:r>
              <a:rPr lang="en-US" dirty="0"/>
              <a:t>The handgun start position is standing outside the shooting area with hands relaxed at sides at forward fault line, heels touching fault line, OR standing at rear fault line with toes touching fault line. Handgun is loaded and holstered.</a:t>
            </a:r>
          </a:p>
          <a:p>
            <a:endParaRPr lang="en-US" dirty="0"/>
          </a:p>
          <a:p>
            <a:r>
              <a:rPr lang="en-US" dirty="0"/>
              <a:t>The PCC start position is standing outside the shooting area with hands relaxed at sides at forward fault line, heels touching fault line, OR standing at rear fault line with toes touching fault line. Loaded carbine is held in both hands, safety on, shouldered, muzzle pointed at orange cone.</a:t>
            </a:r>
          </a:p>
          <a:p>
            <a:endParaRPr lang="en-US" dirty="0"/>
          </a:p>
          <a:p>
            <a:r>
              <a:rPr lang="en-US" dirty="0"/>
              <a:t>Upon start signal, engage targets as they become available from within the shooting area.</a:t>
            </a:r>
          </a:p>
        </p:txBody>
      </p:sp>
    </p:spTree>
    <p:extLst>
      <p:ext uri="{BB962C8B-B14F-4D97-AF65-F5344CB8AC3E}">
        <p14:creationId xmlns:p14="http://schemas.microsoft.com/office/powerpoint/2010/main" val="672887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952480704"/>
              </p:ext>
            </p:extLst>
          </p:nvPr>
        </p:nvGraphicFramePr>
        <p:xfrm>
          <a:off x="180474" y="223710"/>
          <a:ext cx="7025777" cy="302870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My Knees Hurt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palms flat on top of either barrel along the rear fault line, outside the shooting area</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Pistol/PCC unloaded on opposite barrel from starting position. Muzzle pointed down range, trigger guard on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Underneath the forward wall (marked with orange paint and in diagram below) is considered to be a port and may be shot under.</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87EFA008-7807-474D-AC75-78C688201864}"/>
              </a:ext>
            </a:extLst>
          </p:cNvPr>
          <p:cNvPicPr>
            <a:picLocks noChangeAspect="1"/>
          </p:cNvPicPr>
          <p:nvPr/>
        </p:nvPicPr>
        <p:blipFill>
          <a:blip r:embed="rId5"/>
          <a:stretch>
            <a:fillRect/>
          </a:stretch>
        </p:blipFill>
        <p:spPr>
          <a:xfrm>
            <a:off x="180474" y="3712179"/>
            <a:ext cx="7025777" cy="4142087"/>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1507</TotalTime>
  <Words>1130</Words>
  <Application>Microsoft Office PowerPoint</Application>
  <PresentationFormat>Custom</PresentationFormat>
  <Paragraphs>103</Paragraphs>
  <Slides>10</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223</cp:revision>
  <cp:lastPrinted>2016-01-15T21:54:08Z</cp:lastPrinted>
  <dcterms:created xsi:type="dcterms:W3CDTF">2002-08-21T12:11:08Z</dcterms:created>
  <dcterms:modified xsi:type="dcterms:W3CDTF">2019-08-29T19:54:01Z</dcterms:modified>
  <cp:category>Shooting</cp:category>
</cp:coreProperties>
</file>

<file path=docProps/thumbnail.jpeg>
</file>